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0"/>
  </p:notesMasterIdLst>
  <p:handoutMasterIdLst>
    <p:handoutMasterId r:id="rId11"/>
  </p:handoutMasterIdLst>
  <p:sldIdLst>
    <p:sldId id="1312" r:id="rId2"/>
    <p:sldId id="1482" r:id="rId3"/>
    <p:sldId id="1545" r:id="rId4"/>
    <p:sldId id="1532" r:id="rId5"/>
    <p:sldId id="1546" r:id="rId6"/>
    <p:sldId id="1547" r:id="rId7"/>
    <p:sldId id="1548" r:id="rId8"/>
    <p:sldId id="130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0" autoAdjust="0"/>
    <p:restoredTop sz="93480" autoAdjust="0"/>
  </p:normalViewPr>
  <p:slideViewPr>
    <p:cSldViewPr snapToGrid="0">
      <p:cViewPr varScale="1">
        <p:scale>
          <a:sx n="125" d="100"/>
          <a:sy n="125" d="100"/>
        </p:scale>
        <p:origin x="96" y="2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67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9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81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6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59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3930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5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2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6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9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0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7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128319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1" r:id="rId15"/>
    <p:sldLayoutId id="2147483662" r:id="rId16"/>
    <p:sldLayoutId id="2147483660" r:id="rId17"/>
    <p:sldLayoutId id="21474836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86561" y="2160824"/>
            <a:ext cx="2305439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K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Nearest Neighbors – 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K Nearest Neighbors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6639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목적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새로운 샘플에서 가장 인접한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k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개 샘플의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class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에 따라 현재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class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분류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6E1E1A-73BA-DFE8-120D-0A4C38C857AA}"/>
              </a:ext>
            </a:extLst>
          </p:cNvPr>
          <p:cNvSpPr txBox="1"/>
          <p:nvPr/>
        </p:nvSpPr>
        <p:spPr>
          <a:xfrm>
            <a:off x="116596" y="6516884"/>
            <a:ext cx="23102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https://towardsdatascience.com/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1615B4-B1ED-EEEF-DF51-DEEE74120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1" y="2063523"/>
            <a:ext cx="5246690" cy="392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39DAA5-EE2C-FD27-A170-591E9E578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975" y="2322687"/>
            <a:ext cx="4934056" cy="340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D86635-0424-8932-76F6-DA45C6690D28}"/>
              </a:ext>
            </a:extLst>
          </p:cNvPr>
          <p:cNvSpPr txBox="1"/>
          <p:nvPr/>
        </p:nvSpPr>
        <p:spPr>
          <a:xfrm>
            <a:off x="7230719" y="5868831"/>
            <a:ext cx="376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Euclidean distance (L2 distance)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124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– K Nearest Neighbors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66393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목적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새로운 샘플에서 가장 인접한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k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개 샘플의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class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에 따라 현재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class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분류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6E1E1A-73BA-DFE8-120D-0A4C38C857AA}"/>
              </a:ext>
            </a:extLst>
          </p:cNvPr>
          <p:cNvSpPr txBox="1"/>
          <p:nvPr/>
        </p:nvSpPr>
        <p:spPr>
          <a:xfrm>
            <a:off x="116596" y="6516884"/>
            <a:ext cx="3877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Ref.: https://medium.com/swlh/k-nearest-neighbor-ca2593d7a3c4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D9B1AD-ACE3-98D0-7021-AD6CE261E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1031" r="6464" b="49613"/>
          <a:stretch/>
        </p:blipFill>
        <p:spPr bwMode="auto">
          <a:xfrm>
            <a:off x="436432" y="2332537"/>
            <a:ext cx="5659568" cy="30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57CFA85-D454-BCED-26A5-7DAEB51BC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50363" r="6464" b="281"/>
          <a:stretch/>
        </p:blipFill>
        <p:spPr bwMode="auto">
          <a:xfrm>
            <a:off x="6096000" y="2332537"/>
            <a:ext cx="5659568" cy="30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30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K Nearest Neighbors (KNN)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527475" cy="456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Basecode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다운로드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: LMS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강의게시판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  <a:sym typeface="Wingdings" panose="05000000000000000000" pitchFamily="2" charset="2"/>
              </a:rPr>
              <a:t> 14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  <a:sym typeface="Wingdings" panose="05000000000000000000" pitchFamily="2" charset="2"/>
              </a:rPr>
              <a:t>주차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F514F-7F5F-F776-0A4B-10094F4D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28" y="1763126"/>
            <a:ext cx="3755190" cy="18064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E92EAB-2CAB-C564-CCC1-A3632971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97" y="3657280"/>
            <a:ext cx="5654452" cy="28120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28A6A4-F014-180F-8A5B-DD2CAD55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56" y="1812045"/>
            <a:ext cx="5697888" cy="43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3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K Nearest Neighbors (KNN)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4788490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Euclidian Distance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함수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, KNN 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모델 작성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7371C3-DA3A-26DB-D68D-44F8349B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69" y="1864164"/>
            <a:ext cx="5039841" cy="416784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FA96143-34C6-2ED9-8876-125BD814B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975" y="2245838"/>
            <a:ext cx="4934056" cy="340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A089DE-7445-00A4-C7C7-2C35AAA266C8}"/>
              </a:ext>
            </a:extLst>
          </p:cNvPr>
          <p:cNvSpPr txBox="1"/>
          <p:nvPr/>
        </p:nvSpPr>
        <p:spPr>
          <a:xfrm>
            <a:off x="7230719" y="5791982"/>
            <a:ext cx="376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Euclidean distance (L2 distance)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014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K Nearest Neighbors (KNN)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233910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예측 및 성능 평가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25D3C6-603A-2CDB-2571-711B4076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90" y="1939944"/>
            <a:ext cx="7362820" cy="40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6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[</a:t>
            </a: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</a:t>
            </a: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] K Nearest Neighbors (KNN)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349326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데이터 특성에 따른 고려사항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45ED3C-A201-63C4-D9B8-886E20E0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1756025"/>
            <a:ext cx="6360160" cy="463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4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25036</TotalTime>
  <Words>181</Words>
  <Application>Microsoft Office PowerPoint</Application>
  <PresentationFormat>와이드스크린</PresentationFormat>
  <Paragraphs>24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KimSeonjae</cp:lastModifiedBy>
  <cp:revision>1170</cp:revision>
  <dcterms:modified xsi:type="dcterms:W3CDTF">2023-12-03T07:46:12Z</dcterms:modified>
</cp:coreProperties>
</file>